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796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411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797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961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408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3446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637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2808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031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74851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145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5B946-8F6D-4B53-8801-D7C09CC66F2F}" type="datetimeFigureOut">
              <a:rPr lang="es-CO" smtClean="0"/>
              <a:t>24/03/2019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64018-141C-46A5-9F53-AD6592DC86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5346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329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294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795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955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718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893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81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333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400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07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27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494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47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12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385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010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154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528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036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233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767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435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687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008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3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829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102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823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13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/>
    </mc:Choice>
    <mc:Fallback>
      <p:transition spd="slow" advTm="1000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Presentación en pantalla (4:3)</PresentationFormat>
  <Paragraphs>0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2</cp:revision>
  <dcterms:created xsi:type="dcterms:W3CDTF">2019-03-24T17:07:31Z</dcterms:created>
  <dcterms:modified xsi:type="dcterms:W3CDTF">2019-03-24T17:19:57Z</dcterms:modified>
</cp:coreProperties>
</file>